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07" r:id="rId2"/>
  </p:sldMasterIdLst>
  <p:notesMasterIdLst>
    <p:notesMasterId r:id="rId23"/>
  </p:notesMasterIdLst>
  <p:sldIdLst>
    <p:sldId id="364" r:id="rId3"/>
    <p:sldId id="365" r:id="rId4"/>
    <p:sldId id="366" r:id="rId5"/>
    <p:sldId id="415" r:id="rId6"/>
    <p:sldId id="369" r:id="rId7"/>
    <p:sldId id="370" r:id="rId8"/>
    <p:sldId id="459" r:id="rId9"/>
    <p:sldId id="460" r:id="rId10"/>
    <p:sldId id="461" r:id="rId11"/>
    <p:sldId id="373" r:id="rId12"/>
    <p:sldId id="374" r:id="rId13"/>
    <p:sldId id="375" r:id="rId14"/>
    <p:sldId id="376" r:id="rId15"/>
    <p:sldId id="418" r:id="rId16"/>
    <p:sldId id="382" r:id="rId17"/>
    <p:sldId id="390" r:id="rId18"/>
    <p:sldId id="391" r:id="rId19"/>
    <p:sldId id="462" r:id="rId20"/>
    <p:sldId id="466" r:id="rId21"/>
    <p:sldId id="467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973942"/>
    <a:srgbClr val="A50021"/>
    <a:srgbClr val="AA0AB6"/>
    <a:srgbClr val="A617A9"/>
    <a:srgbClr val="BC149C"/>
    <a:srgbClr val="CC00CC"/>
    <a:srgbClr val="0099FF"/>
    <a:srgbClr val="3333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80" autoAdjust="0"/>
    <p:restoredTop sz="96433" autoAdjust="0"/>
  </p:normalViewPr>
  <p:slideViewPr>
    <p:cSldViewPr snapToGrid="0">
      <p:cViewPr>
        <p:scale>
          <a:sx n="76" d="100"/>
          <a:sy n="76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9"/>
          <p:cNvSpPr txBox="1">
            <a:spLocks noGrp="1"/>
          </p:cNvSpPr>
          <p:nvPr>
            <p:ph type="title"/>
          </p:nvPr>
        </p:nvSpPr>
        <p:spPr>
          <a:xfrm>
            <a:off x="840317" y="3651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9"/>
          <p:cNvSpPr txBox="1"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9"/>
          <p:cNvSpPr txBox="1">
            <a:spLocks noGrp="1"/>
          </p:cNvSpPr>
          <p:nvPr>
            <p:ph type="body" idx="2"/>
          </p:nvPr>
        </p:nvSpPr>
        <p:spPr>
          <a:xfrm>
            <a:off x="840319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L="457178" lvl="0" indent="-228589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354" lvl="1" indent="-2285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532" lvl="2" indent="-22858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709" lvl="3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5886" lvl="4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9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9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9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0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0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0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1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1"/>
          <p:cNvSpPr txBox="1">
            <a:spLocks noGrp="1"/>
          </p:cNvSpPr>
          <p:nvPr>
            <p:ph type="body" idx="1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431779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354" lvl="1" indent="-406381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532" lvl="2" indent="-380981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709" lvl="3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5886" lvl="4" indent="-35558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062" lvl="5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240" lvl="6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418" lvl="7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594" lvl="8" indent="-3555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1"/>
          <p:cNvSpPr txBox="1">
            <a:spLocks noGrp="1"/>
          </p:cNvSpPr>
          <p:nvPr>
            <p:ph type="body" idx="2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1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1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1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2"/>
          <p:cNvSpPr txBox="1">
            <a:spLocks noGrp="1"/>
          </p:cNvSpPr>
          <p:nvPr>
            <p:ph type="title"/>
          </p:nvPr>
        </p:nvSpPr>
        <p:spPr>
          <a:xfrm>
            <a:off x="840330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2"/>
          <p:cNvSpPr>
            <a:spLocks noGrp="1"/>
          </p:cNvSpPr>
          <p:nvPr>
            <p:ph type="pic" idx="2"/>
          </p:nvPr>
        </p:nvSpPr>
        <p:spPr>
          <a:xfrm>
            <a:off x="5183717" y="987432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12"/>
          <p:cNvSpPr txBox="1">
            <a:spLocks noGrp="1"/>
          </p:cNvSpPr>
          <p:nvPr>
            <p:ph type="body" idx="1"/>
          </p:nvPr>
        </p:nvSpPr>
        <p:spPr>
          <a:xfrm>
            <a:off x="840330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22858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354" lvl="1" indent="-228589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532" lvl="2" indent="-228589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709" lvl="3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5886" lvl="4" indent="-228589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062" lvl="5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240" lvl="6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418" lvl="7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594" lvl="8" indent="-22858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2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2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3"/>
          <p:cNvSpPr txBox="1">
            <a:spLocks noGrp="1"/>
          </p:cNvSpPr>
          <p:nvPr>
            <p:ph type="body" idx="1"/>
          </p:nvPr>
        </p:nvSpPr>
        <p:spPr>
          <a:xfrm rot="5400000">
            <a:off x="4038600" y="-1143000"/>
            <a:ext cx="4114800" cy="103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3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3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3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4"/>
          <p:cNvSpPr txBox="1">
            <a:spLocks noGrp="1"/>
          </p:cNvSpPr>
          <p:nvPr>
            <p:ph type="title"/>
          </p:nvPr>
        </p:nvSpPr>
        <p:spPr>
          <a:xfrm rot="5400000">
            <a:off x="7239000" y="2057400"/>
            <a:ext cx="54864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4"/>
          <p:cNvSpPr txBox="1">
            <a:spLocks noGrp="1"/>
          </p:cNvSpPr>
          <p:nvPr>
            <p:ph type="body" idx="1"/>
          </p:nvPr>
        </p:nvSpPr>
        <p:spPr>
          <a:xfrm rot="5400000">
            <a:off x="1955800" y="-431800"/>
            <a:ext cx="54864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178" lvl="0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354" lvl="1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532" lvl="2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709" lvl="3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5886" lvl="4" indent="-34288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062" lvl="5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240" lvl="6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418" lvl="7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594" lvl="8" indent="-34288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14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4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4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38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38"/>
          <p:cNvSpPr txBox="1">
            <a:spLocks noGrp="1"/>
          </p:cNvSpPr>
          <p:nvPr>
            <p:ph type="dt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ftr" idx="11"/>
          </p:nvPr>
        </p:nvSpPr>
        <p:spPr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60621" y="243512"/>
            <a:ext cx="1007075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altLang="zh-CN" sz="9600" b="1" dirty="0">
                <a:solidFill>
                  <a:srgbClr val="002060"/>
                </a:solidFill>
                <a:latin typeface="+mj-lt"/>
              </a:rPr>
              <a:t>Way Maker</a:t>
            </a:r>
          </a:p>
          <a:p>
            <a:pPr algn="ctr" fontAlgn="base"/>
            <a:r>
              <a:rPr lang="zh-CN" altLang="en-US" sz="9600" b="1" dirty="0">
                <a:solidFill>
                  <a:srgbClr val="973942"/>
                </a:solidFill>
                <a:latin typeface="+mj-lt"/>
              </a:rPr>
              <a:t>开路者</a:t>
            </a:r>
            <a:endParaRPr lang="en-US" sz="9600" b="1" dirty="0">
              <a:solidFill>
                <a:srgbClr val="973942"/>
              </a:solidFill>
              <a:latin typeface="+mj-lt"/>
            </a:endParaRPr>
          </a:p>
          <a:p>
            <a:pPr algn="ctr" fontAlgn="base"/>
            <a:endParaRPr lang="en-US" altLang="zh-CN" sz="7200" b="1" dirty="0">
              <a:solidFill>
                <a:srgbClr val="2D2D2D"/>
              </a:solidFill>
              <a:latin typeface="Lato" panose="020F0502020204030203" pitchFamily="34" charset="0"/>
            </a:endParaRPr>
          </a:p>
          <a:p>
            <a:pPr algn="ctr" fontAlgn="base"/>
            <a:r>
              <a:rPr lang="zh-CN" altLang="en-US" sz="7200" b="1" dirty="0">
                <a:solidFill>
                  <a:srgbClr val="2D2D2D"/>
                </a:solidFill>
                <a:latin typeface="Lato" panose="020F0502020204030203" pitchFamily="34" charset="0"/>
              </a:rPr>
              <a:t> </a:t>
            </a:r>
          </a:p>
          <a:p>
            <a:pPr algn="ctr" fontAlgn="base"/>
            <a:endParaRPr lang="en-US" sz="7200" b="1" dirty="0">
              <a:solidFill>
                <a:srgbClr val="2D2D2D"/>
              </a:solidFill>
              <a:latin typeface="Lato" panose="020F050202020403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310" y="3429000"/>
            <a:ext cx="5449454" cy="319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17443" y="956566"/>
            <a:ext cx="10960443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are here,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touching every heart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I worship You, I worship You</a:t>
            </a:r>
          </a:p>
          <a:p>
            <a:pPr algn="ctr"/>
            <a:endParaRPr lang="en-US" altLang="zh-TW" sz="4400" dirty="0">
              <a:solidFill>
                <a:srgbClr val="444444"/>
              </a:solidFill>
              <a:latin typeface="Lato" panose="020F0502020204030203" pitchFamily="34" charset="0"/>
            </a:endParaRPr>
          </a:p>
          <a:p>
            <a:pPr algn="ctr"/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祢</a:t>
            </a:r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在这</a:t>
            </a:r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 觸摸每顆心</a:t>
            </a:r>
            <a:endParaRPr lang="en-US" altLang="zh-TW" sz="5400" b="1" dirty="0">
              <a:solidFill>
                <a:srgbClr val="973942"/>
              </a:solidFill>
              <a:latin typeface="Lato" panose="020F0502020204030203" pitchFamily="34" charset="0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我敬拜你 我敬拜你</a:t>
            </a:r>
            <a:endParaRPr lang="en-US" sz="5400" b="1" dirty="0">
              <a:solidFill>
                <a:srgbClr val="973942"/>
              </a:solidFill>
              <a:latin typeface="Lato" panose="020F0502020204030203" pitchFamily="34" charset="0"/>
            </a:endParaRP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2568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59740" y="1098020"/>
            <a:ext cx="9648795" cy="49244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are here,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healing every heart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I worship You, I worship You</a:t>
            </a:r>
          </a:p>
          <a:p>
            <a:pPr algn="ctr"/>
            <a:endParaRPr lang="en-US" sz="4400" b="1" dirty="0">
              <a:solidFill>
                <a:srgbClr val="444444"/>
              </a:solidFill>
              <a:latin typeface="Lato" panose="020F0502020204030203" pitchFamily="34" charset="0"/>
            </a:endParaRPr>
          </a:p>
          <a:p>
            <a:pPr algn="ctr"/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祢</a:t>
            </a:r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在这 </a:t>
            </a:r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醫治每顆心</a:t>
            </a:r>
            <a:endParaRPr lang="en-US" altLang="zh-TW" sz="5400" b="1" dirty="0">
              <a:solidFill>
                <a:srgbClr val="973942"/>
              </a:solidFill>
              <a:latin typeface="Lato" panose="020F0502020204030203" pitchFamily="34" charset="0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我敬拜祢 我敬拜祢</a:t>
            </a:r>
            <a:endParaRPr lang="en-US" sz="54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4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67782" y="861296"/>
            <a:ext cx="9456435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You are here 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</a:rPr>
              <a:t>turning lives around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</a:rPr>
              <a:t>I worship You I worship You</a:t>
            </a:r>
          </a:p>
          <a:p>
            <a:pPr algn="ctr"/>
            <a:endParaRPr lang="en-US" sz="4400" b="1" dirty="0"/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祢在这翻转生命</a:t>
            </a:r>
            <a:endParaRPr lang="en-US" altLang="zh-CN" sz="5400" b="1" dirty="0">
              <a:solidFill>
                <a:srgbClr val="973942"/>
              </a:solidFill>
              <a:latin typeface="Lato" panose="020F0502020204030203" pitchFamily="34" charset="0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我敬拜祢 我敬拜祢</a:t>
            </a:r>
            <a:endParaRPr lang="en-US" sz="54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83853" y="966787"/>
            <a:ext cx="9456435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You are here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</a:rPr>
              <a:t>mending every heart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</a:rPr>
              <a:t>I worship You I worship You</a:t>
            </a:r>
          </a:p>
          <a:p>
            <a:pPr algn="ctr"/>
            <a:endParaRPr lang="en-US" sz="4400" b="1" dirty="0"/>
          </a:p>
          <a:p>
            <a:pPr algn="ctr"/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祢</a:t>
            </a:r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在这愈合</a:t>
            </a:r>
            <a:r>
              <a:rPr lang="zh-TW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每顆心</a:t>
            </a:r>
            <a:endParaRPr lang="en-US" altLang="zh-TW" sz="5400" b="1" dirty="0">
              <a:solidFill>
                <a:srgbClr val="973942"/>
              </a:solidFill>
              <a:latin typeface="Lato" panose="020F0502020204030203" pitchFamily="34" charset="0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Lato" panose="020F0502020204030203" pitchFamily="34" charset="0"/>
              </a:rPr>
              <a:t>我敬拜祢 我敬拜祢</a:t>
            </a:r>
            <a:endParaRPr lang="en-US" sz="54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4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062" y="797510"/>
            <a:ext cx="119798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54"/>
            <a:r>
              <a:rPr lang="en-US" sz="4800" b="1" dirty="0" smtClean="0">
                <a:solidFill>
                  <a:srgbClr val="002060"/>
                </a:solidFill>
              </a:rPr>
              <a:t>Way maker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smtClean="0">
                <a:solidFill>
                  <a:srgbClr val="002060"/>
                </a:solidFill>
              </a:rPr>
              <a:t>miracle worker</a:t>
            </a:r>
          </a:p>
          <a:p>
            <a:pPr lvl="0" algn="ctr">
              <a:defRPr/>
            </a:pPr>
            <a:r>
              <a:rPr lang="en-US" sz="4800" b="1" dirty="0">
                <a:solidFill>
                  <a:srgbClr val="002060"/>
                </a:solidFill>
              </a:rPr>
              <a:t>Promise keeper, </a:t>
            </a:r>
            <a:r>
              <a:rPr lang="en-US" sz="4800" b="1" dirty="0" smtClean="0">
                <a:solidFill>
                  <a:srgbClr val="002060"/>
                </a:solidFill>
              </a:rPr>
              <a:t>light </a:t>
            </a:r>
            <a:r>
              <a:rPr lang="en-US" sz="4800" b="1" dirty="0">
                <a:solidFill>
                  <a:srgbClr val="002060"/>
                </a:solidFill>
              </a:rPr>
              <a:t>in the </a:t>
            </a:r>
            <a:r>
              <a:rPr lang="en-US" sz="4800" b="1" dirty="0" smtClean="0">
                <a:solidFill>
                  <a:srgbClr val="002060"/>
                </a:solidFill>
              </a:rPr>
              <a:t>darkness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2060"/>
                </a:solidFill>
              </a:rPr>
              <a:t>My God, that is who You </a:t>
            </a:r>
            <a:r>
              <a:rPr lang="en-US" sz="4800" b="1" dirty="0" smtClean="0">
                <a:solidFill>
                  <a:srgbClr val="002060"/>
                </a:solidFill>
              </a:rPr>
              <a:t>are </a:t>
            </a:r>
            <a:r>
              <a:rPr lang="zh-CN" altLang="en-US" sz="48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4800" b="1" dirty="0">
                <a:solidFill>
                  <a:srgbClr val="002060"/>
                </a:solidFill>
              </a:rPr>
              <a:t>2</a:t>
            </a:r>
            <a:r>
              <a:rPr lang="en-US" altLang="zh-CN" sz="4800" b="1" dirty="0" smtClean="0">
                <a:solidFill>
                  <a:srgbClr val="002060"/>
                </a:solidFill>
              </a:rPr>
              <a:t>X</a:t>
            </a:r>
            <a:r>
              <a:rPr lang="zh-CN" altLang="en-US" sz="4800" b="1" dirty="0" smtClean="0">
                <a:solidFill>
                  <a:srgbClr val="002060"/>
                </a:solidFill>
              </a:rPr>
              <a:t>）</a:t>
            </a:r>
            <a:endParaRPr lang="en-US" sz="48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en-US" sz="4800" b="1" dirty="0">
              <a:solidFill>
                <a:srgbClr val="002060"/>
              </a:solidFill>
            </a:endParaRPr>
          </a:p>
          <a:p>
            <a:pPr algn="ctr" defTabSz="914354"/>
            <a:r>
              <a:rPr lang="zh-CN" altLang="en-US" sz="4800" b="1" dirty="0" smtClean="0">
                <a:solidFill>
                  <a:srgbClr val="973942"/>
                </a:solidFill>
              </a:rPr>
              <a:t>你</a:t>
            </a:r>
            <a:r>
              <a:rPr lang="zh-CN" altLang="en-US" sz="4800" b="1" dirty="0">
                <a:solidFill>
                  <a:srgbClr val="973942"/>
                </a:solidFill>
              </a:rPr>
              <a:t>是 </a:t>
            </a:r>
            <a:r>
              <a:rPr lang="zh-CN" altLang="en-US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开路者 </a:t>
            </a:r>
            <a:r>
              <a:rPr lang="en-US" altLang="zh-CN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神</a:t>
            </a:r>
            <a:r>
              <a:rPr lang="zh-CN" altLang="en-US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迹创造</a:t>
            </a:r>
            <a:r>
              <a:rPr lang="zh-CN" altLang="en-US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者</a:t>
            </a:r>
            <a:endParaRPr lang="en-US" altLang="zh-CN" sz="4800" b="1" dirty="0" smtClean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defRPr/>
            </a:pPr>
            <a:r>
              <a:rPr lang="zh-CN" altLang="en-US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持守诺言 </a:t>
            </a:r>
            <a:r>
              <a:rPr lang="zh-CN" altLang="en-US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，黑</a:t>
            </a:r>
            <a:r>
              <a:rPr lang="zh-CN" altLang="en-US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暗中的</a:t>
            </a:r>
            <a:r>
              <a:rPr lang="zh-CN" altLang="en-US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光</a:t>
            </a:r>
            <a:endParaRPr lang="en-US" altLang="zh-CN" sz="4800" b="1" dirty="0" smtClean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sz="48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我神 你从未改</a:t>
            </a:r>
            <a:r>
              <a:rPr lang="zh-CN" altLang="en-US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 </a:t>
            </a:r>
            <a:r>
              <a:rPr lang="en-US" altLang="zh-CN" sz="48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(2X)</a:t>
            </a:r>
            <a:endParaRPr lang="en-US" altLang="zh-CN" sz="5400" b="1" dirty="0" smtClean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89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57855" y="1513867"/>
            <a:ext cx="9114996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354">
              <a:defRPr/>
            </a:pPr>
            <a:r>
              <a:rPr lang="en-US" sz="6000" b="1" dirty="0">
                <a:solidFill>
                  <a:srgbClr val="002060"/>
                </a:solidFill>
                <a:latin typeface="+mj-lt"/>
              </a:rPr>
              <a:t>T</a:t>
            </a:r>
            <a:r>
              <a:rPr lang="en-US" sz="6000" b="1" dirty="0" smtClean="0">
                <a:solidFill>
                  <a:srgbClr val="002060"/>
                </a:solidFill>
                <a:latin typeface="+mj-lt"/>
              </a:rPr>
              <a:t>hat </a:t>
            </a:r>
            <a:r>
              <a:rPr lang="en-US" sz="6000" b="1" dirty="0">
                <a:solidFill>
                  <a:srgbClr val="002060"/>
                </a:solidFill>
                <a:latin typeface="+mj-lt"/>
              </a:rPr>
              <a:t>is who You </a:t>
            </a:r>
            <a:r>
              <a:rPr lang="en-US" sz="6000" b="1" dirty="0" smtClean="0">
                <a:solidFill>
                  <a:srgbClr val="002060"/>
                </a:solidFill>
                <a:latin typeface="+mj-lt"/>
              </a:rPr>
              <a:t>are (8X)</a:t>
            </a:r>
            <a:endParaRPr lang="en-US" sz="6000" b="1" dirty="0">
              <a:solidFill>
                <a:srgbClr val="002060"/>
              </a:solidFill>
              <a:latin typeface="+mj-lt"/>
            </a:endParaRPr>
          </a:p>
          <a:p>
            <a:pPr algn="ctr" defTabSz="914354">
              <a:defRPr/>
            </a:pPr>
            <a:r>
              <a:rPr lang="zh-CN" altLang="en-US" sz="4800" b="1" dirty="0"/>
              <a:t/>
            </a:r>
            <a:br>
              <a:rPr lang="zh-CN" altLang="en-US" sz="4800" b="1" dirty="0"/>
            </a:br>
            <a:r>
              <a:rPr lang="zh-CN" altLang="en-US" sz="60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</a:t>
            </a:r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从未改</a:t>
            </a:r>
            <a:r>
              <a:rPr lang="zh-CN" altLang="en-US" sz="60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 </a:t>
            </a:r>
            <a:r>
              <a:rPr lang="en-US" altLang="zh-CN" sz="6000" b="1" dirty="0" smtClean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(8X)</a:t>
            </a:r>
            <a:endParaRPr lang="en-US" sz="60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8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6985" y="748658"/>
            <a:ext cx="1063916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Even when I don’t see it,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You’re working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Even when I don’t feel it,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You’re working</a:t>
            </a:r>
          </a:p>
          <a:p>
            <a:pPr algn="ctr"/>
            <a:endParaRPr lang="en-US" altLang="zh-CN" sz="4400" b="1" dirty="0"/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+mn-lt"/>
              </a:rPr>
              <a:t>即</a:t>
            </a:r>
            <a:r>
              <a:rPr lang="zh-CN" altLang="en-US" sz="5400" b="1" dirty="0" smtClean="0">
                <a:solidFill>
                  <a:srgbClr val="973942"/>
                </a:solidFill>
                <a:latin typeface="+mn-lt"/>
              </a:rPr>
              <a:t>使</a:t>
            </a:r>
            <a:r>
              <a:rPr lang="zh-CN" altLang="en-US" sz="5400" b="1" dirty="0">
                <a:solidFill>
                  <a:srgbClr val="973942"/>
                </a:solidFill>
                <a:latin typeface="+mn-lt"/>
              </a:rPr>
              <a:t>我未看见你在动工</a:t>
            </a:r>
            <a:endParaRPr lang="en-US" altLang="zh-CN" sz="5400" b="1" dirty="0">
              <a:solidFill>
                <a:srgbClr val="973942"/>
              </a:solidFill>
              <a:latin typeface="+mn-lt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+mn-lt"/>
              </a:rPr>
              <a:t>即</a:t>
            </a:r>
            <a:r>
              <a:rPr lang="zh-CN" altLang="en-US" sz="5400" b="1" dirty="0" smtClean="0">
                <a:solidFill>
                  <a:srgbClr val="973942"/>
                </a:solidFill>
                <a:latin typeface="+mn-lt"/>
              </a:rPr>
              <a:t>使</a:t>
            </a:r>
            <a:r>
              <a:rPr lang="zh-CN" altLang="en-US" sz="5400" b="1" dirty="0">
                <a:solidFill>
                  <a:srgbClr val="973942"/>
                </a:solidFill>
                <a:latin typeface="+mn-lt"/>
              </a:rPr>
              <a:t>我没感觉你在动工</a:t>
            </a:r>
            <a:endParaRPr lang="en-US" sz="5400" b="1" dirty="0">
              <a:solidFill>
                <a:srgbClr val="97394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02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5486" y="444846"/>
            <a:ext cx="108245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never stop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never stop working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never stop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never stop working</a:t>
            </a:r>
          </a:p>
          <a:p>
            <a:pPr algn="ctr"/>
            <a:endParaRPr lang="en-US" sz="4400" b="1" dirty="0">
              <a:solidFill>
                <a:srgbClr val="973942"/>
              </a:solidFill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</a:rPr>
              <a:t>你不停止 你不停</a:t>
            </a:r>
            <a:r>
              <a:rPr lang="zh-CN" altLang="en-US" sz="5400" b="1" dirty="0" smtClean="0">
                <a:solidFill>
                  <a:srgbClr val="973942"/>
                </a:solidFill>
              </a:rPr>
              <a:t>止</a:t>
            </a:r>
            <a:r>
              <a:rPr lang="zh-CN" altLang="en-US" sz="5400" b="1" dirty="0">
                <a:solidFill>
                  <a:srgbClr val="973942"/>
                </a:solidFill>
              </a:rPr>
              <a:t>动工</a:t>
            </a:r>
            <a:endParaRPr lang="en-US" altLang="zh-CN" sz="5400" b="1" dirty="0">
              <a:solidFill>
                <a:srgbClr val="973942"/>
              </a:solidFill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</a:rPr>
              <a:t>你不停</a:t>
            </a:r>
            <a:r>
              <a:rPr lang="zh-CN" altLang="en-US" sz="5400" b="1" dirty="0" smtClean="0">
                <a:solidFill>
                  <a:srgbClr val="973942"/>
                </a:solidFill>
              </a:rPr>
              <a:t>止</a:t>
            </a:r>
            <a:r>
              <a:rPr lang="zh-CN" altLang="en-US" sz="5400" b="1" dirty="0">
                <a:solidFill>
                  <a:srgbClr val="973942"/>
                </a:solidFill>
              </a:rPr>
              <a:t>动工</a:t>
            </a:r>
            <a:endParaRPr lang="en-US" sz="54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06912" y="554694"/>
            <a:ext cx="109325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Even when I don’t see it,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You’re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working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Even when I don’t feel it, 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Y</a:t>
            </a:r>
            <a: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o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sym typeface="Arial"/>
              </a:rPr>
              <a:t>u’re working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You never </a:t>
            </a:r>
            <a:r>
              <a:rPr lang="en-US" sz="4000" b="1" dirty="0" err="1" smtClean="0">
                <a:solidFill>
                  <a:srgbClr val="002060"/>
                </a:solidFill>
              </a:rPr>
              <a:t>stop,You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never stop </a:t>
            </a:r>
            <a:r>
              <a:rPr lang="en-US" sz="4000" b="1" dirty="0" smtClean="0">
                <a:solidFill>
                  <a:srgbClr val="002060"/>
                </a:solidFill>
              </a:rPr>
              <a:t>working 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4000" b="1" dirty="0" smtClean="0">
                <a:solidFill>
                  <a:srgbClr val="002060"/>
                </a:solidFill>
              </a:rPr>
              <a:t>3X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）</a:t>
            </a:r>
            <a:endParaRPr lang="en-US" sz="4000" b="1" dirty="0">
              <a:solidFill>
                <a:srgbClr val="00206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CN" altLang="en-US" sz="4400" b="1" dirty="0">
                <a:solidFill>
                  <a:srgbClr val="973942"/>
                </a:solidFill>
              </a:rPr>
              <a:t>即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sym typeface="Arial"/>
              </a:rPr>
              <a:t>使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sym typeface="Arial"/>
              </a:rPr>
              <a:t>我未看见你在动工</a:t>
            </a:r>
            <a:endParaRPr kumimoji="0" lang="en-US" altLang="zh-CN" sz="44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zh-CN" altLang="en-US" sz="4400" b="1" dirty="0">
                <a:solidFill>
                  <a:srgbClr val="973942"/>
                </a:solidFill>
              </a:rPr>
              <a:t>即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sym typeface="Arial"/>
              </a:rPr>
              <a:t>使</a:t>
            </a: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sym typeface="Arial"/>
              </a:rPr>
              <a:t>我没感觉你在动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sym typeface="Arial"/>
              </a:rPr>
              <a:t>工</a:t>
            </a:r>
            <a:endParaRPr kumimoji="0" lang="en-US" altLang="zh-CN" sz="4400" b="1" i="0" u="none" strike="noStrike" kern="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sym typeface="Arial"/>
            </a:endParaRPr>
          </a:p>
          <a:p>
            <a:pPr algn="ctr">
              <a:defRPr/>
            </a:pPr>
            <a:r>
              <a:rPr lang="zh-CN" altLang="en-US" sz="4400" b="1" dirty="0">
                <a:solidFill>
                  <a:srgbClr val="973942"/>
                </a:solidFill>
              </a:rPr>
              <a:t>你不停止 你不停止动</a:t>
            </a:r>
            <a:r>
              <a:rPr lang="zh-CN" altLang="en-US" sz="4400" b="1" dirty="0" smtClean="0">
                <a:solidFill>
                  <a:srgbClr val="973942"/>
                </a:solidFill>
              </a:rPr>
              <a:t>工 </a:t>
            </a:r>
            <a:endParaRPr lang="en-US" altLang="zh-CN" sz="4400" b="1" dirty="0" smtClean="0">
              <a:solidFill>
                <a:srgbClr val="973942"/>
              </a:solidFill>
            </a:endParaRPr>
          </a:p>
          <a:p>
            <a:pPr algn="ctr">
              <a:defRPr/>
            </a:pPr>
            <a:r>
              <a:rPr lang="zh-CN" altLang="en-US" sz="4400" b="1" dirty="0" smtClean="0">
                <a:solidFill>
                  <a:srgbClr val="973942"/>
                </a:solidFill>
              </a:rPr>
              <a:t>（</a:t>
            </a:r>
            <a:r>
              <a:rPr lang="en-US" altLang="zh-CN" sz="4400" b="1" dirty="0" smtClean="0">
                <a:solidFill>
                  <a:srgbClr val="973942"/>
                </a:solidFill>
              </a:rPr>
              <a:t>3X</a:t>
            </a:r>
            <a:r>
              <a:rPr lang="zh-CN" altLang="en-US" sz="4400" b="1" dirty="0" smtClean="0">
                <a:solidFill>
                  <a:srgbClr val="973942"/>
                </a:solidFill>
              </a:rPr>
              <a:t>）</a:t>
            </a:r>
            <a:endParaRPr lang="en-US" altLang="zh-CN" sz="44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062" y="797510"/>
            <a:ext cx="119798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You’re</a:t>
            </a:r>
            <a:r>
              <a:rPr kumimoji="0" lang="en-US" altLang="zh-CN" sz="48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Way maker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miracle worker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Promise keeper,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light 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in the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darkness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 God, that is who You </a:t>
            </a: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are 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（</a:t>
            </a:r>
            <a:r>
              <a:rPr lang="en-US" altLang="zh-CN" sz="4800" b="1" dirty="0">
                <a:solidFill>
                  <a:srgbClr val="002060"/>
                </a:solidFill>
              </a:rPr>
              <a:t>4</a:t>
            </a: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X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）</a:t>
            </a:r>
            <a:endParaRPr kumimoji="0" lang="en-US" sz="4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你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是 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开路者 </a:t>
            </a: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,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神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迹创造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者</a:t>
            </a:r>
            <a:endParaRPr kumimoji="0" lang="en-US" altLang="zh-CN" sz="4800" b="1" i="0" u="none" strike="noStrike" kern="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持守诺言 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，黑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暗中的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光</a:t>
            </a:r>
            <a:endParaRPr kumimoji="0" lang="en-US" altLang="zh-CN" sz="4800" b="1" i="0" u="none" strike="noStrike" kern="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我神 你从未改</a:t>
            </a:r>
            <a:r>
              <a:rPr kumimoji="0" lang="zh-CN" alt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变 </a:t>
            </a:r>
            <a:r>
              <a:rPr kumimoji="0" lang="en-US" altLang="zh-CN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(4X)</a:t>
            </a:r>
            <a:endParaRPr kumimoji="0" lang="en-US" altLang="zh-CN" sz="5400" b="1" i="0" u="none" strike="noStrike" kern="0" cap="none" spc="0" normalizeH="0" baseline="0" noProof="0" dirty="0" smtClean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56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45918" y="1092086"/>
            <a:ext cx="9648795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are here,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moving in our midst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I worship You, I worship You</a:t>
            </a:r>
          </a:p>
          <a:p>
            <a:pPr algn="ctr"/>
            <a:r>
              <a:rPr lang="zh-CN" altLang="en-US" sz="4400" dirty="0"/>
              <a:t/>
            </a:r>
            <a:br>
              <a:rPr lang="zh-CN" altLang="en-US" sz="4400" dirty="0"/>
            </a:br>
            <a:r>
              <a:rPr lang="zh-CN" altLang="en-US" sz="5400" b="1" dirty="0">
                <a:solidFill>
                  <a:srgbClr val="A50021"/>
                </a:solidFill>
                <a:latin typeface="+mj-lt"/>
              </a:rPr>
              <a:t>你在这 在这里运行</a:t>
            </a:r>
            <a:endParaRPr lang="en-US" altLang="zh-CN" sz="5400" b="1" dirty="0">
              <a:solidFill>
                <a:srgbClr val="A50021"/>
              </a:solidFill>
              <a:latin typeface="+mj-lt"/>
            </a:endParaRPr>
          </a:p>
          <a:p>
            <a:pPr algn="ctr"/>
            <a:r>
              <a:rPr lang="zh-CN" altLang="en-US" sz="5400" b="1" dirty="0">
                <a:solidFill>
                  <a:srgbClr val="A50021"/>
                </a:solidFill>
                <a:latin typeface="+mj-lt"/>
              </a:rPr>
              <a:t>我敬拜你 我敬拜你</a:t>
            </a:r>
            <a:endParaRPr lang="en-US" altLang="zh-CN" sz="5400" b="1" dirty="0">
              <a:solidFill>
                <a:srgbClr val="A50021"/>
              </a:solidFill>
              <a:latin typeface="+mj-lt"/>
            </a:endParaRPr>
          </a:p>
          <a:p>
            <a:pPr algn="ctr"/>
            <a:endParaRPr lang="en-US" b="1" dirty="0">
              <a:solidFill>
                <a:srgbClr val="444444"/>
              </a:solidFill>
              <a:latin typeface="Lato" panose="020F0502020204030203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57855" y="1513867"/>
            <a:ext cx="9114996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hat </a:t>
            </a: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is who You </a:t>
            </a: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are (6X)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/>
            </a:r>
            <a:b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lang="zh-CN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你</a:t>
            </a: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从未改</a:t>
            </a:r>
            <a:r>
              <a:rPr kumimoji="0" lang="zh-CN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变 </a:t>
            </a:r>
            <a:r>
              <a:rPr kumimoji="0" lang="en-US" altLang="zh-CN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(6X)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77236" y="5855855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End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62463" y="864756"/>
            <a:ext cx="9629559" cy="49244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You are here, 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working in this place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+mj-lt"/>
              </a:rPr>
              <a:t>I worship You, I worship You</a:t>
            </a:r>
          </a:p>
          <a:p>
            <a:pPr algn="ctr"/>
            <a:endParaRPr lang="en-US" altLang="zh-CN" sz="44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+mj-lt"/>
                <a:ea typeface="微软雅黑" panose="020B0503020204020204" pitchFamily="34" charset="-122"/>
              </a:rPr>
              <a:t>你在这 在这里动工</a:t>
            </a:r>
            <a:endParaRPr lang="en-US" altLang="zh-CN" sz="5400" b="1" dirty="0">
              <a:solidFill>
                <a:srgbClr val="973942"/>
              </a:solidFill>
              <a:latin typeface="+mj-lt"/>
              <a:ea typeface="微软雅黑" panose="020B0503020204020204" pitchFamily="34" charset="-122"/>
            </a:endParaRPr>
          </a:p>
          <a:p>
            <a:pPr algn="ctr"/>
            <a:r>
              <a:rPr lang="zh-CN" altLang="en-US" sz="5400" b="1" dirty="0">
                <a:solidFill>
                  <a:srgbClr val="973942"/>
                </a:solidFill>
                <a:latin typeface="+mj-lt"/>
                <a:ea typeface="微软雅黑" panose="020B0503020204020204" pitchFamily="34" charset="-122"/>
              </a:rPr>
              <a:t>我敬拜你</a:t>
            </a:r>
            <a:r>
              <a:rPr lang="en-US" altLang="zh-CN" sz="5400" b="1" dirty="0">
                <a:solidFill>
                  <a:srgbClr val="973942"/>
                </a:solidFill>
                <a:latin typeface="+mj-lt"/>
                <a:ea typeface="微软雅黑" panose="020B0503020204020204" pitchFamily="34" charset="-122"/>
              </a:rPr>
              <a:t> </a:t>
            </a:r>
            <a:r>
              <a:rPr lang="zh-CN" altLang="en-US" sz="5400" b="1" dirty="0">
                <a:solidFill>
                  <a:srgbClr val="973942"/>
                </a:solidFill>
                <a:latin typeface="+mj-lt"/>
                <a:ea typeface="微软雅黑" panose="020B0503020204020204" pitchFamily="34" charset="-122"/>
              </a:rPr>
              <a:t>我敬拜你</a:t>
            </a:r>
            <a:endParaRPr lang="en-US" altLang="zh-CN" sz="5400" b="1" dirty="0">
              <a:solidFill>
                <a:srgbClr val="973942"/>
              </a:solidFill>
              <a:latin typeface="+mj-lt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279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062" y="624027"/>
            <a:ext cx="119798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54"/>
            <a:r>
              <a:rPr lang="en-US" sz="6000" b="1" dirty="0">
                <a:solidFill>
                  <a:srgbClr val="002060"/>
                </a:solidFill>
              </a:rPr>
              <a:t>You are </a:t>
            </a:r>
          </a:p>
          <a:p>
            <a:pPr algn="ctr" defTabSz="914354"/>
            <a:r>
              <a:rPr lang="en-US" sz="6000" b="1" dirty="0" smtClean="0">
                <a:solidFill>
                  <a:srgbClr val="002060"/>
                </a:solidFill>
              </a:rPr>
              <a:t>Way maker</a:t>
            </a:r>
            <a:r>
              <a:rPr lang="en-US" sz="6000" b="1" dirty="0">
                <a:solidFill>
                  <a:srgbClr val="002060"/>
                </a:solidFill>
              </a:rPr>
              <a:t>, </a:t>
            </a:r>
          </a:p>
          <a:p>
            <a:pPr algn="ctr" defTabSz="914354"/>
            <a:r>
              <a:rPr lang="en-US" sz="6000" b="1" dirty="0">
                <a:solidFill>
                  <a:srgbClr val="002060"/>
                </a:solidFill>
              </a:rPr>
              <a:t>miracle worker</a:t>
            </a:r>
          </a:p>
          <a:p>
            <a:pPr algn="ctr" defTabSz="914354"/>
            <a:endParaRPr lang="en-US" altLang="zh-CN" sz="4800" b="1" dirty="0">
              <a:solidFill>
                <a:srgbClr val="444444"/>
              </a:solidFill>
              <a:latin typeface="Lato" panose="020F0502020204030203" pitchFamily="34" charset="0"/>
            </a:endParaRPr>
          </a:p>
          <a:p>
            <a:pPr algn="ctr" defTabSz="914354"/>
            <a:r>
              <a:rPr lang="zh-CN" altLang="en-US" sz="6000" b="1" dirty="0">
                <a:solidFill>
                  <a:srgbClr val="973942"/>
                </a:solidFill>
              </a:rPr>
              <a:t>你是 </a:t>
            </a:r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开路者 </a:t>
            </a:r>
            <a:endParaRPr lang="en-US" altLang="zh-CN" sz="6000" b="1" dirty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4354"/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神迹创造者</a:t>
            </a:r>
            <a:endParaRPr lang="en-US" altLang="zh-CN" sz="6000" b="1" dirty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29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44945" y="1284204"/>
            <a:ext cx="113549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+mj-lt"/>
              </a:rPr>
              <a:t>Promise keeper, </a:t>
            </a:r>
          </a:p>
          <a:p>
            <a:pPr algn="ctr"/>
            <a:r>
              <a:rPr lang="en-US" sz="6000" b="1" dirty="0">
                <a:solidFill>
                  <a:srgbClr val="002060"/>
                </a:solidFill>
                <a:latin typeface="+mj-lt"/>
              </a:rPr>
              <a:t>light in the darkness</a:t>
            </a:r>
          </a:p>
          <a:p>
            <a:pPr algn="ctr"/>
            <a:endParaRPr lang="en-US" altLang="zh-CN" sz="4800" b="1" dirty="0">
              <a:solidFill>
                <a:srgbClr val="444444"/>
              </a:solidFill>
              <a:latin typeface="Lato" panose="020F0502020204030203" pitchFamily="34" charset="0"/>
            </a:endParaRPr>
          </a:p>
          <a:p>
            <a:pPr lvl="0" algn="ctr">
              <a:defRPr/>
            </a:pPr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持守诺言 </a:t>
            </a:r>
            <a:endParaRPr lang="en-US" altLang="zh-CN" sz="6000" b="1" dirty="0">
              <a:solidFill>
                <a:srgbClr val="97394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>
              <a:defRPr/>
            </a:pPr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黑暗中的光</a:t>
            </a:r>
            <a:endParaRPr lang="en-US" sz="60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5623" y="1962985"/>
            <a:ext cx="10480754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+mj-lt"/>
              </a:rPr>
              <a:t>My God, that is who You are</a:t>
            </a:r>
          </a:p>
          <a:p>
            <a:pPr algn="ctr"/>
            <a:r>
              <a:rPr lang="zh-CN" altLang="en-US" sz="4800" b="1" dirty="0"/>
              <a:t/>
            </a:r>
            <a:br>
              <a:rPr lang="zh-CN" altLang="en-US" sz="4800" b="1" dirty="0"/>
            </a:br>
            <a:r>
              <a:rPr lang="zh-CN" altLang="en-US" sz="6000" b="1" dirty="0">
                <a:solidFill>
                  <a:srgbClr val="97394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我神 你从未改变</a:t>
            </a:r>
            <a:endParaRPr lang="en-US" sz="6000" b="1" dirty="0">
              <a:solidFill>
                <a:srgbClr val="9739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6062" y="624027"/>
            <a:ext cx="119798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You are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Way maker</a:t>
            </a: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miracle worker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Lato" panose="020F0502020204030203" pitchFamily="34" charset="0"/>
              <a:cs typeface="Arial"/>
              <a:sym typeface="Arial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你是 </a:t>
            </a: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开路者 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神迹创造者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37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44945" y="1284204"/>
            <a:ext cx="113549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Promise keeper,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light in the darkness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4800" b="1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Lato" panose="020F0502020204030203" pitchFamily="34" charset="0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持守诺言 </a:t>
            </a:r>
            <a:endParaRPr kumimoji="0" lang="en-US" altLang="zh-CN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黑暗中的光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49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55623" y="1962985"/>
            <a:ext cx="10480754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 God, that is who You 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/>
            </a:r>
            <a:b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</a:br>
            <a:r>
              <a:rPr kumimoji="0" lang="zh-CN" alt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97394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/>
                <a:sym typeface="Arial"/>
              </a:rPr>
              <a:t>我神 你从未改变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973942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3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12894</TotalTime>
  <Words>476</Words>
  <Application>Microsoft Office PowerPoint</Application>
  <PresentationFormat>Custom</PresentationFormat>
  <Paragraphs>106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1_Default Design</vt:lpstr>
      <vt:lpstr>自訂設計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688</cp:revision>
  <dcterms:created xsi:type="dcterms:W3CDTF">1999-09-19T02:56:02Z</dcterms:created>
  <dcterms:modified xsi:type="dcterms:W3CDTF">2025-01-05T03:36:34Z</dcterms:modified>
</cp:coreProperties>
</file>